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315" r:id="rId2"/>
    <p:sldId id="2316" r:id="rId3"/>
    <p:sldId id="2317" r:id="rId4"/>
    <p:sldId id="2318" r:id="rId5"/>
    <p:sldId id="2319" r:id="rId6"/>
    <p:sldId id="2320" r:id="rId7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淺色樣式 3 - 輔色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717" autoAdjust="0"/>
    <p:restoredTop sz="91346" autoAdjust="0"/>
  </p:normalViewPr>
  <p:slideViewPr>
    <p:cSldViewPr snapToGrid="0">
      <p:cViewPr>
        <p:scale>
          <a:sx n="120" d="100"/>
          <a:sy n="120" d="100"/>
        </p:scale>
        <p:origin x="656" y="1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130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pPr/>
              <a:t>2020/8/24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686334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pPr/>
              <a:t>2020/8/24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13203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E964B-7F51-0447-888A-9ABACF22BCCB}" type="datetime1">
              <a:rPr lang="zh-TW" altLang="en-US" smtClean="0"/>
              <a:pPr/>
              <a:t>2020/8/24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3554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E1AFF-A22F-AF4B-9BB1-64712329548E}" type="datetime1">
              <a:rPr lang="zh-TW" altLang="en-US" smtClean="0"/>
              <a:pPr/>
              <a:t>2020/8/24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58885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EEECF-D1A8-7043-AEF1-EDEA6988C75A}" type="datetime1">
              <a:rPr lang="zh-TW" altLang="en-US" smtClean="0"/>
              <a:pPr/>
              <a:t>2020/8/24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65904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EB69D-2813-0248-AE9A-CD4A2421A861}" type="datetime1">
              <a:rPr lang="zh-TW" altLang="en-US" smtClean="0"/>
              <a:pPr/>
              <a:t>2020/8/24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10469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035B9-AE41-4141-8734-5CD8443FBA4D}" type="datetime1">
              <a:rPr lang="zh-TW" altLang="en-US" smtClean="0"/>
              <a:pPr/>
              <a:t>2020/8/24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47856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6D54D-6340-D74E-9967-E5BB8307323C}" type="datetime1">
              <a:rPr lang="zh-TW" altLang="en-US" smtClean="0"/>
              <a:pPr/>
              <a:t>2020/8/24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91877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37283-6F31-C84C-B454-DC12B2FC5C8C}" type="datetime1">
              <a:rPr lang="zh-TW" altLang="en-US" smtClean="0"/>
              <a:pPr/>
              <a:t>2020/8/24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39925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A4A85-56BB-E94F-BEE5-9EE281418A7B}" type="datetime1">
              <a:rPr lang="zh-TW" altLang="en-US" smtClean="0"/>
              <a:pPr/>
              <a:t>2020/8/24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205620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CC385-14AD-F245-AC9E-FC562E24CB97}" type="datetime1">
              <a:rPr lang="zh-TW" altLang="en-US" smtClean="0"/>
              <a:pPr/>
              <a:t>2020/8/24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73039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B0320-F7D5-8B4D-BFE7-80BE54AF8EE9}" type="datetime1">
              <a:rPr lang="zh-TW" altLang="en-US" smtClean="0"/>
              <a:pPr/>
              <a:t>2020/8/24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68995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E8DF8-B525-9D46-8955-87E3AB9AC6D7}" type="datetime1">
              <a:rPr lang="zh-TW" altLang="en-US" smtClean="0"/>
              <a:pPr/>
              <a:t>2020/8/24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77528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4F0B61-5A8C-9146-814A-FB8A4F1FE439}" type="datetime1">
              <a:rPr lang="zh-TW" altLang="en-US" smtClean="0"/>
              <a:pPr/>
              <a:t>2020/8/24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7317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5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zh-TW" dirty="0"/>
              <a:t>LED board rework SOP</a:t>
            </a:r>
            <a:endParaRPr lang="zh-TW" altLang="en-US" dirty="0"/>
          </a:p>
        </p:txBody>
      </p:sp>
      <p:sp>
        <p:nvSpPr>
          <p:cNvPr id="7" name="副標題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TW" dirty="0"/>
              <a:t>2020/08/24</a:t>
            </a: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164168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B2AE0BC-EFF9-6647-BA1A-593AC5BA4F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TW" dirty="0"/>
              <a:t>I2C conflicts with AD82584F and LP5036</a:t>
            </a:r>
            <a:endParaRPr kumimoji="1"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97406285-4051-484F-B004-2DD256B10E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210647" cy="4351338"/>
          </a:xfrm>
        </p:spPr>
        <p:txBody>
          <a:bodyPr>
            <a:normAutofit lnSpcReduction="10000"/>
          </a:bodyPr>
          <a:lstStyle/>
          <a:p>
            <a:r>
              <a:rPr kumimoji="1" lang="en-US" altLang="zh-TW" dirty="0"/>
              <a:t>AD82584F I2C address: 0x31</a:t>
            </a:r>
          </a:p>
          <a:p>
            <a:r>
              <a:rPr kumimoji="1" lang="en-US" altLang="zh-TW" dirty="0"/>
              <a:t>LP5036 I2C address: 0x30~0x33</a:t>
            </a:r>
          </a:p>
          <a:p>
            <a:r>
              <a:rPr kumimoji="1" lang="en-US" altLang="zh-TW" dirty="0"/>
              <a:t>Current design is 0x30 and 0x31, so 0x31 of LP5036 needs to change as 0x33 due to easy for rework.</a:t>
            </a:r>
          </a:p>
          <a:p>
            <a:r>
              <a:rPr kumimoji="1" lang="en-US" altLang="zh-TW" dirty="0"/>
              <a:t>LP5036 is located in 96.1515T00* LED board of 96.1529T00*.</a:t>
            </a:r>
          </a:p>
          <a:p>
            <a:r>
              <a:rPr kumimoji="1" lang="en-US" altLang="zh-TW" dirty="0"/>
              <a:t>U3_1 and U3_2 are LP5036 and needs to change U3_2 I2C address.</a:t>
            </a:r>
          </a:p>
          <a:p>
            <a:pPr lvl="1"/>
            <a:r>
              <a:rPr kumimoji="1" lang="en-US" altLang="zh-TW" dirty="0"/>
              <a:t>U3_2: 0x31</a:t>
            </a:r>
            <a:r>
              <a:rPr kumimoji="1" lang="en-US" altLang="zh-TW" dirty="0">
                <a:sym typeface="Wingdings" pitchFamily="2" charset="2"/>
              </a:rPr>
              <a:t>0x33, ADDR1=</a:t>
            </a:r>
            <a:r>
              <a:rPr kumimoji="1" lang="en-US" altLang="zh-TW" dirty="0">
                <a:solidFill>
                  <a:srgbClr val="0000CC"/>
                </a:solidFill>
                <a:sym typeface="Wingdings" pitchFamily="2" charset="2"/>
              </a:rPr>
              <a:t>GND</a:t>
            </a:r>
            <a:r>
              <a:rPr kumimoji="1" lang="en-US" altLang="zh-TW" dirty="0">
                <a:sym typeface="Wingdings" pitchFamily="2" charset="2"/>
              </a:rPr>
              <a:t> ADDR1=</a:t>
            </a:r>
            <a:r>
              <a:rPr kumimoji="1" lang="en-US" altLang="zh-TW" dirty="0">
                <a:solidFill>
                  <a:srgbClr val="0000CC"/>
                </a:solidFill>
                <a:sym typeface="Wingdings" pitchFamily="2" charset="2"/>
              </a:rPr>
              <a:t>Vcc3.3</a:t>
            </a:r>
            <a:r>
              <a:rPr kumimoji="1" lang="en-US" altLang="zh-TW" dirty="0">
                <a:sym typeface="Wingdings" pitchFamily="2" charset="2"/>
              </a:rPr>
              <a:t>.</a:t>
            </a:r>
            <a:endParaRPr kumimoji="1" lang="en-US" altLang="zh-TW" dirty="0"/>
          </a:p>
          <a:p>
            <a:endParaRPr kumimoji="1"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6763D325-12F0-1944-AE3B-5704328436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2</a:t>
            </a:fld>
            <a:endParaRPr lang="zh-TW" altLang="en-US"/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9F68CF45-312F-A44F-B03F-5FED5BAD3AAD}"/>
              </a:ext>
            </a:extLst>
          </p:cNvPr>
          <p:cNvSpPr txBox="1"/>
          <p:nvPr/>
        </p:nvSpPr>
        <p:spPr>
          <a:xfrm>
            <a:off x="838200" y="6007730"/>
            <a:ext cx="62176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/>
              <a:t>Note *: 96.1515T00: LED board, 96.1529T00: panel of Sub board</a:t>
            </a:r>
            <a:endParaRPr kumimoji="1" lang="zh-TW" altLang="en-US" dirty="0"/>
          </a:p>
        </p:txBody>
      </p:sp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id="{1ECC86D2-B916-124C-9C30-A8035556A3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609920"/>
              </p:ext>
            </p:extLst>
          </p:nvPr>
        </p:nvGraphicFramePr>
        <p:xfrm>
          <a:off x="8295474" y="2235299"/>
          <a:ext cx="335781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69903">
                  <a:extLst>
                    <a:ext uri="{9D8B030D-6E8A-4147-A177-3AD203B41FA5}">
                      <a16:colId xmlns:a16="http://schemas.microsoft.com/office/drawing/2014/main" val="1263685034"/>
                    </a:ext>
                  </a:extLst>
                </a:gridCol>
                <a:gridCol w="1687907">
                  <a:extLst>
                    <a:ext uri="{9D8B030D-6E8A-4147-A177-3AD203B41FA5}">
                      <a16:colId xmlns:a16="http://schemas.microsoft.com/office/drawing/2014/main" val="640900436"/>
                    </a:ext>
                  </a:extLst>
                </a:gridCol>
              </a:tblGrid>
              <a:tr h="343957">
                <a:tc>
                  <a:txBody>
                    <a:bodyPr/>
                    <a:lstStyle/>
                    <a:p>
                      <a:r>
                        <a:rPr lang="en-US" altLang="zh-TW" sz="1800" dirty="0"/>
                        <a:t>Currently LED </a:t>
                      </a:r>
                    </a:p>
                    <a:p>
                      <a:r>
                        <a:rPr lang="en-US" altLang="zh-TW" sz="1800" dirty="0"/>
                        <a:t>I2C address</a:t>
                      </a:r>
                      <a:endParaRPr lang="zh-TW" alt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800" dirty="0"/>
                        <a:t>LED Driver</a:t>
                      </a:r>
                      <a:endParaRPr lang="zh-TW" alt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2528471"/>
                  </a:ext>
                </a:extLst>
              </a:tr>
              <a:tr h="343957">
                <a:tc>
                  <a:txBody>
                    <a:bodyPr/>
                    <a:lstStyle/>
                    <a:p>
                      <a:r>
                        <a:rPr lang="en-US" altLang="zh-TW" sz="1800" dirty="0"/>
                        <a:t>0x2A</a:t>
                      </a:r>
                      <a:endParaRPr lang="zh-TW" alt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800" dirty="0"/>
                        <a:t>U3_3(LP5024)</a:t>
                      </a:r>
                      <a:endParaRPr lang="zh-TW" alt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9144813"/>
                  </a:ext>
                </a:extLst>
              </a:tr>
              <a:tr h="343957">
                <a:tc>
                  <a:txBody>
                    <a:bodyPr/>
                    <a:lstStyle/>
                    <a:p>
                      <a:r>
                        <a:rPr lang="en-US" altLang="zh-TW" sz="1800" dirty="0"/>
                        <a:t>0x30</a:t>
                      </a:r>
                      <a:endParaRPr lang="zh-TW" alt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800" dirty="0"/>
                        <a:t>U3_1(LP5036)</a:t>
                      </a:r>
                      <a:endParaRPr lang="zh-TW" alt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1241350"/>
                  </a:ext>
                </a:extLst>
              </a:tr>
              <a:tr h="558930">
                <a:tc>
                  <a:txBody>
                    <a:bodyPr/>
                    <a:lstStyle/>
                    <a:p>
                      <a:r>
                        <a:rPr lang="en-US" altLang="zh-TW" sz="1800" dirty="0">
                          <a:solidFill>
                            <a:srgbClr val="0000CC"/>
                          </a:solidFill>
                        </a:rPr>
                        <a:t>0x31(conflict)</a:t>
                      </a:r>
                      <a:endParaRPr lang="zh-TW" altLang="en-US" sz="1800" dirty="0">
                        <a:solidFill>
                          <a:srgbClr val="0000CC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1800" dirty="0">
                          <a:solidFill>
                            <a:srgbClr val="0000CC"/>
                          </a:solidFill>
                        </a:rPr>
                        <a:t>- U3_2(LP5036)</a:t>
                      </a:r>
                    </a:p>
                    <a:p>
                      <a:r>
                        <a:rPr lang="en-US" altLang="zh-TW" sz="1800" dirty="0">
                          <a:solidFill>
                            <a:srgbClr val="0000CC"/>
                          </a:solidFill>
                        </a:rPr>
                        <a:t>- AD82584F</a:t>
                      </a:r>
                      <a:endParaRPr lang="zh-TW" altLang="en-US" sz="1800" dirty="0">
                        <a:solidFill>
                          <a:srgbClr val="0000CC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2517821"/>
                  </a:ext>
                </a:extLst>
              </a:tr>
              <a:tr h="343957">
                <a:tc>
                  <a:txBody>
                    <a:bodyPr/>
                    <a:lstStyle/>
                    <a:p>
                      <a:r>
                        <a:rPr lang="en-US" altLang="zh-TW" sz="1800" dirty="0"/>
                        <a:t>0x32</a:t>
                      </a:r>
                      <a:endParaRPr lang="zh-TW" alt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9187411"/>
                  </a:ext>
                </a:extLst>
              </a:tr>
              <a:tr h="343957">
                <a:tc>
                  <a:txBody>
                    <a:bodyPr/>
                    <a:lstStyle/>
                    <a:p>
                      <a:r>
                        <a:rPr lang="en-US" altLang="zh-TW" sz="1800" dirty="0"/>
                        <a:t>0x33</a:t>
                      </a:r>
                      <a:endParaRPr lang="zh-TW" alt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72192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148302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F73F22A-E761-744F-A333-B5472A5AEC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TW" dirty="0"/>
              <a:t>U3_2(LP5036) rework pin</a:t>
            </a:r>
            <a:endParaRPr kumimoji="1" lang="zh-TW" altLang="en-US" dirty="0"/>
          </a:p>
        </p:txBody>
      </p:sp>
      <p:pic>
        <p:nvPicPr>
          <p:cNvPr id="6" name="內容版面配置區 5">
            <a:extLst>
              <a:ext uri="{FF2B5EF4-FFF2-40B4-BE49-F238E27FC236}">
                <a16:creationId xmlns:a16="http://schemas.microsoft.com/office/drawing/2014/main" id="{887D5751-9E1F-1540-B905-CC00EA9F34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441" y="1470890"/>
            <a:ext cx="5366140" cy="5250585"/>
          </a:xfrm>
        </p:spPr>
      </p:pic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098A7708-5D8F-4946-AE69-C3F8F721C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3</a:t>
            </a:fld>
            <a:endParaRPr lang="zh-TW" altLang="en-US"/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21FD63C0-0B15-5540-86AB-1E799FB9B9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0421" y="1365777"/>
            <a:ext cx="5366138" cy="5425927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CDA31D10-0366-CE40-800B-8ABB4C3229DA}"/>
              </a:ext>
            </a:extLst>
          </p:cNvPr>
          <p:cNvSpPr/>
          <p:nvPr/>
        </p:nvSpPr>
        <p:spPr>
          <a:xfrm>
            <a:off x="2476001" y="3646967"/>
            <a:ext cx="1202863" cy="26530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AE6D1DC3-FA57-EB41-B76F-2364820A9BEE}"/>
              </a:ext>
            </a:extLst>
          </p:cNvPr>
          <p:cNvSpPr/>
          <p:nvPr/>
        </p:nvSpPr>
        <p:spPr>
          <a:xfrm>
            <a:off x="9622811" y="1690688"/>
            <a:ext cx="201673" cy="94925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cxnSp>
        <p:nvCxnSpPr>
          <p:cNvPr id="12" name="直線箭頭接點 11">
            <a:extLst>
              <a:ext uri="{FF2B5EF4-FFF2-40B4-BE49-F238E27FC236}">
                <a16:creationId xmlns:a16="http://schemas.microsoft.com/office/drawing/2014/main" id="{48EE48A9-F299-A049-AAF8-719A743D270B}"/>
              </a:ext>
            </a:extLst>
          </p:cNvPr>
          <p:cNvCxnSpPr>
            <a:cxnSpLocks/>
          </p:cNvCxnSpPr>
          <p:nvPr/>
        </p:nvCxnSpPr>
        <p:spPr>
          <a:xfrm flipV="1">
            <a:off x="3678864" y="2639944"/>
            <a:ext cx="5954234" cy="1139674"/>
          </a:xfrm>
          <a:prstGeom prst="straightConnector1">
            <a:avLst/>
          </a:prstGeom>
          <a:ln w="38100">
            <a:solidFill>
              <a:srgbClr val="FF0000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字方塊 15">
            <a:extLst>
              <a:ext uri="{FF2B5EF4-FFF2-40B4-BE49-F238E27FC236}">
                <a16:creationId xmlns:a16="http://schemas.microsoft.com/office/drawing/2014/main" id="{108BA0E2-EDC4-C24F-821D-353978118CCD}"/>
              </a:ext>
            </a:extLst>
          </p:cNvPr>
          <p:cNvSpPr txBox="1"/>
          <p:nvPr/>
        </p:nvSpPr>
        <p:spPr>
          <a:xfrm>
            <a:off x="54602" y="6233802"/>
            <a:ext cx="36242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/>
              <a:t>Schematic of LED board: 96.1515T00</a:t>
            </a:r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4439720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E2C8CA1-6803-CE40-B616-A8AFFD433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TW" dirty="0"/>
              <a:t>Layout of U3_2</a:t>
            </a:r>
            <a:endParaRPr kumimoji="1" lang="zh-TW" altLang="en-US" dirty="0"/>
          </a:p>
        </p:txBody>
      </p:sp>
      <p:pic>
        <p:nvPicPr>
          <p:cNvPr id="6" name="內容版面配置區 5">
            <a:extLst>
              <a:ext uri="{FF2B5EF4-FFF2-40B4-BE49-F238E27FC236}">
                <a16:creationId xmlns:a16="http://schemas.microsoft.com/office/drawing/2014/main" id="{B391EE28-D86E-474A-98EE-C9553F6E2B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2874" y="1882750"/>
            <a:ext cx="7686256" cy="4351338"/>
          </a:xfrm>
        </p:spPr>
      </p:pic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22124F72-F717-9A44-B988-8E5251B84B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4</a:t>
            </a:fld>
            <a:endParaRPr lang="zh-TW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94622225-D128-1B47-80C3-259BBF45F663}"/>
              </a:ext>
            </a:extLst>
          </p:cNvPr>
          <p:cNvSpPr/>
          <p:nvPr/>
        </p:nvSpPr>
        <p:spPr>
          <a:xfrm>
            <a:off x="7498517" y="3695008"/>
            <a:ext cx="416312" cy="37815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cxnSp>
        <p:nvCxnSpPr>
          <p:cNvPr id="8" name="直線箭頭接點 7">
            <a:extLst>
              <a:ext uri="{FF2B5EF4-FFF2-40B4-BE49-F238E27FC236}">
                <a16:creationId xmlns:a16="http://schemas.microsoft.com/office/drawing/2014/main" id="{15510709-DA42-8F4A-8E92-8327EFBCA72B}"/>
              </a:ext>
            </a:extLst>
          </p:cNvPr>
          <p:cNvCxnSpPr>
            <a:cxnSpLocks/>
          </p:cNvCxnSpPr>
          <p:nvPr/>
        </p:nvCxnSpPr>
        <p:spPr>
          <a:xfrm flipV="1">
            <a:off x="8044470" y="3871793"/>
            <a:ext cx="0" cy="219336"/>
          </a:xfrm>
          <a:prstGeom prst="straightConnector1">
            <a:avLst/>
          </a:prstGeom>
          <a:ln w="76200">
            <a:solidFill>
              <a:srgbClr val="FFFF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箭頭接點 14">
            <a:extLst>
              <a:ext uri="{FF2B5EF4-FFF2-40B4-BE49-F238E27FC236}">
                <a16:creationId xmlns:a16="http://schemas.microsoft.com/office/drawing/2014/main" id="{DCF692E5-15FF-1C49-A7B0-1FF229FAC45B}"/>
              </a:ext>
            </a:extLst>
          </p:cNvPr>
          <p:cNvCxnSpPr>
            <a:cxnSpLocks/>
          </p:cNvCxnSpPr>
          <p:nvPr/>
        </p:nvCxnSpPr>
        <p:spPr>
          <a:xfrm>
            <a:off x="3749040" y="3695008"/>
            <a:ext cx="3749477" cy="72422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字方塊 17">
            <a:extLst>
              <a:ext uri="{FF2B5EF4-FFF2-40B4-BE49-F238E27FC236}">
                <a16:creationId xmlns:a16="http://schemas.microsoft.com/office/drawing/2014/main" id="{01335CDE-5123-214C-99AB-85C3C9BC5D4E}"/>
              </a:ext>
            </a:extLst>
          </p:cNvPr>
          <p:cNvSpPr txBox="1"/>
          <p:nvPr/>
        </p:nvSpPr>
        <p:spPr>
          <a:xfrm>
            <a:off x="2261132" y="3502461"/>
            <a:ext cx="14879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/>
              <a:t>Pin38: ADDR0</a:t>
            </a:r>
            <a:endParaRPr kumimoji="1" lang="zh-TW" altLang="en-US" dirty="0"/>
          </a:p>
        </p:txBody>
      </p:sp>
      <p:cxnSp>
        <p:nvCxnSpPr>
          <p:cNvPr id="19" name="直線箭頭接點 18">
            <a:extLst>
              <a:ext uri="{FF2B5EF4-FFF2-40B4-BE49-F238E27FC236}">
                <a16:creationId xmlns:a16="http://schemas.microsoft.com/office/drawing/2014/main" id="{E042CA30-7BC0-1A47-A5D7-ED537E4AEFBE}"/>
              </a:ext>
            </a:extLst>
          </p:cNvPr>
          <p:cNvCxnSpPr>
            <a:cxnSpLocks/>
          </p:cNvCxnSpPr>
          <p:nvPr/>
        </p:nvCxnSpPr>
        <p:spPr>
          <a:xfrm flipV="1">
            <a:off x="3749040" y="3981461"/>
            <a:ext cx="3749477" cy="109668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字方塊 25">
            <a:extLst>
              <a:ext uri="{FF2B5EF4-FFF2-40B4-BE49-F238E27FC236}">
                <a16:creationId xmlns:a16="http://schemas.microsoft.com/office/drawing/2014/main" id="{7C419BB4-E7C8-F24F-9FF7-7ED2CB46F08F}"/>
              </a:ext>
            </a:extLst>
          </p:cNvPr>
          <p:cNvSpPr txBox="1"/>
          <p:nvPr/>
        </p:nvSpPr>
        <p:spPr>
          <a:xfrm>
            <a:off x="2261132" y="3906463"/>
            <a:ext cx="14879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/>
              <a:t>Pin39: ADDR1</a:t>
            </a:r>
            <a:endParaRPr kumimoji="1" lang="zh-TW" altLang="en-US" dirty="0"/>
          </a:p>
        </p:txBody>
      </p:sp>
      <p:sp>
        <p:nvSpPr>
          <p:cNvPr id="27" name="文字方塊 26">
            <a:extLst>
              <a:ext uri="{FF2B5EF4-FFF2-40B4-BE49-F238E27FC236}">
                <a16:creationId xmlns:a16="http://schemas.microsoft.com/office/drawing/2014/main" id="{D4C75882-AA8B-0C42-BB86-5A3595494DE9}"/>
              </a:ext>
            </a:extLst>
          </p:cNvPr>
          <p:cNvSpPr txBox="1"/>
          <p:nvPr/>
        </p:nvSpPr>
        <p:spPr>
          <a:xfrm>
            <a:off x="192870" y="1515626"/>
            <a:ext cx="378699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/>
              <a:t>Rework steps:</a:t>
            </a:r>
          </a:p>
          <a:p>
            <a:pPr marL="342900" indent="-342900">
              <a:buAutoNum type="arabicPeriod"/>
            </a:pPr>
            <a:r>
              <a:rPr kumimoji="1" lang="en-US" altLang="zh-TW" dirty="0"/>
              <a:t>Cut off GND at Pin 39.</a:t>
            </a:r>
          </a:p>
          <a:p>
            <a:pPr marL="342900" indent="-342900">
              <a:buAutoNum type="arabicPeriod"/>
            </a:pPr>
            <a:r>
              <a:rPr kumimoji="1" lang="en-US" altLang="zh-TW" dirty="0"/>
              <a:t>Shorten Pin38 and Pin39 by solder.</a:t>
            </a:r>
            <a:endParaRPr kumimoji="1" lang="zh-TW" altLang="en-US" dirty="0"/>
          </a:p>
        </p:txBody>
      </p:sp>
      <p:cxnSp>
        <p:nvCxnSpPr>
          <p:cNvPr id="28" name="直線箭頭接點 27">
            <a:extLst>
              <a:ext uri="{FF2B5EF4-FFF2-40B4-BE49-F238E27FC236}">
                <a16:creationId xmlns:a16="http://schemas.microsoft.com/office/drawing/2014/main" id="{4D45E573-D60E-3C42-A808-087B0B66835C}"/>
              </a:ext>
            </a:extLst>
          </p:cNvPr>
          <p:cNvCxnSpPr>
            <a:cxnSpLocks/>
          </p:cNvCxnSpPr>
          <p:nvPr/>
        </p:nvCxnSpPr>
        <p:spPr>
          <a:xfrm flipH="1">
            <a:off x="8084070" y="1598113"/>
            <a:ext cx="1937730" cy="2308350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字方塊 30">
            <a:extLst>
              <a:ext uri="{FF2B5EF4-FFF2-40B4-BE49-F238E27FC236}">
                <a16:creationId xmlns:a16="http://schemas.microsoft.com/office/drawing/2014/main" id="{2A07349D-633E-3A45-A12A-EACB433C25E3}"/>
              </a:ext>
            </a:extLst>
          </p:cNvPr>
          <p:cNvSpPr txBox="1"/>
          <p:nvPr/>
        </p:nvSpPr>
        <p:spPr>
          <a:xfrm>
            <a:off x="9906000" y="1330960"/>
            <a:ext cx="1216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/>
              <a:t>Cut off line</a:t>
            </a:r>
            <a:endParaRPr kumimoji="1" lang="zh-TW" altLang="en-US" dirty="0"/>
          </a:p>
        </p:txBody>
      </p:sp>
      <p:sp>
        <p:nvSpPr>
          <p:cNvPr id="32" name="文字方塊 31">
            <a:extLst>
              <a:ext uri="{FF2B5EF4-FFF2-40B4-BE49-F238E27FC236}">
                <a16:creationId xmlns:a16="http://schemas.microsoft.com/office/drawing/2014/main" id="{EC9E4DFF-1207-9C41-BF2B-47C88DD4992D}"/>
              </a:ext>
            </a:extLst>
          </p:cNvPr>
          <p:cNvSpPr txBox="1"/>
          <p:nvPr/>
        </p:nvSpPr>
        <p:spPr>
          <a:xfrm>
            <a:off x="5496560" y="4581763"/>
            <a:ext cx="14814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b="1" dirty="0">
                <a:solidFill>
                  <a:srgbClr val="FF0000"/>
                </a:solidFill>
              </a:rPr>
              <a:t>U3_2: LP5036</a:t>
            </a:r>
            <a:endParaRPr kumimoji="1" lang="zh-TW" altLang="en-US" b="1" dirty="0">
              <a:solidFill>
                <a:srgbClr val="FF0000"/>
              </a:solidFill>
            </a:endParaRPr>
          </a:p>
        </p:txBody>
      </p:sp>
      <p:sp>
        <p:nvSpPr>
          <p:cNvPr id="33" name="文字方塊 32">
            <a:extLst>
              <a:ext uri="{FF2B5EF4-FFF2-40B4-BE49-F238E27FC236}">
                <a16:creationId xmlns:a16="http://schemas.microsoft.com/office/drawing/2014/main" id="{78B02D0E-E9DF-1142-A098-5088EA94A60E}"/>
              </a:ext>
            </a:extLst>
          </p:cNvPr>
          <p:cNvSpPr txBox="1"/>
          <p:nvPr/>
        </p:nvSpPr>
        <p:spPr>
          <a:xfrm>
            <a:off x="1965025" y="4258406"/>
            <a:ext cx="20801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/>
              <a:t>Shorten these 2 pin:</a:t>
            </a:r>
          </a:p>
          <a:p>
            <a:r>
              <a:rPr kumimoji="1" lang="en-US" altLang="zh-TW" dirty="0">
                <a:solidFill>
                  <a:srgbClr val="FF0000"/>
                </a:solidFill>
              </a:rPr>
              <a:t>Pin38 and Pin39</a:t>
            </a:r>
            <a:endParaRPr kumimoji="1" lang="zh-TW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25403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3DABE09-5AAA-1244-8AA2-421F591D99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TW" dirty="0"/>
              <a:t>Finished rework</a:t>
            </a:r>
            <a:endParaRPr kumimoji="1" lang="zh-TW" altLang="en-US" dirty="0"/>
          </a:p>
        </p:txBody>
      </p:sp>
      <p:pic>
        <p:nvPicPr>
          <p:cNvPr id="6" name="內容版面配置區 5">
            <a:extLst>
              <a:ext uri="{FF2B5EF4-FFF2-40B4-BE49-F238E27FC236}">
                <a16:creationId xmlns:a16="http://schemas.microsoft.com/office/drawing/2014/main" id="{B7BCC498-AD8F-294A-955D-F96B8E458E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862320" y="1870203"/>
            <a:ext cx="6107430" cy="1352421"/>
          </a:xfrm>
        </p:spPr>
      </p:pic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16EF9CF0-5EA2-F648-AB91-BE931277DA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5</a:t>
            </a:fld>
            <a:endParaRPr lang="zh-TW" altLang="en-US"/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946D3B8F-A451-5B46-AF2F-D9A6F397EC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02842" y="2545631"/>
            <a:ext cx="5389108" cy="3990525"/>
          </a:xfrm>
          <a:prstGeom prst="rect">
            <a:avLst/>
          </a:prstGeom>
        </p:spPr>
      </p:pic>
      <p:sp>
        <p:nvSpPr>
          <p:cNvPr id="9" name="橢圓 8">
            <a:extLst>
              <a:ext uri="{FF2B5EF4-FFF2-40B4-BE49-F238E27FC236}">
                <a16:creationId xmlns:a16="http://schemas.microsoft.com/office/drawing/2014/main" id="{775F1D0E-E887-4D49-AE78-D00B9EAE83DA}"/>
              </a:ext>
            </a:extLst>
          </p:cNvPr>
          <p:cNvSpPr/>
          <p:nvPr/>
        </p:nvSpPr>
        <p:spPr>
          <a:xfrm>
            <a:off x="7614920" y="2049337"/>
            <a:ext cx="553720" cy="49707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51ED81A2-38A1-7540-ACDE-27F9F32A8602}"/>
              </a:ext>
            </a:extLst>
          </p:cNvPr>
          <p:cNvSpPr txBox="1"/>
          <p:nvPr/>
        </p:nvSpPr>
        <p:spPr>
          <a:xfrm>
            <a:off x="7614920" y="1590248"/>
            <a:ext cx="14814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/>
              <a:t>U3_2: LP5036</a:t>
            </a:r>
            <a:endParaRPr kumimoji="1" lang="zh-TW" altLang="en-US" dirty="0"/>
          </a:p>
        </p:txBody>
      </p:sp>
      <p:cxnSp>
        <p:nvCxnSpPr>
          <p:cNvPr id="11" name="直線箭頭接點 10">
            <a:extLst>
              <a:ext uri="{FF2B5EF4-FFF2-40B4-BE49-F238E27FC236}">
                <a16:creationId xmlns:a16="http://schemas.microsoft.com/office/drawing/2014/main" id="{44E76847-3DCF-9B48-8B60-70A806AF86BE}"/>
              </a:ext>
            </a:extLst>
          </p:cNvPr>
          <p:cNvCxnSpPr>
            <a:cxnSpLocks/>
            <a:endCxn id="9" idx="0"/>
          </p:cNvCxnSpPr>
          <p:nvPr/>
        </p:nvCxnSpPr>
        <p:spPr>
          <a:xfrm flipV="1">
            <a:off x="302841" y="2049337"/>
            <a:ext cx="7588939" cy="513659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箭頭接點 13">
            <a:extLst>
              <a:ext uri="{FF2B5EF4-FFF2-40B4-BE49-F238E27FC236}">
                <a16:creationId xmlns:a16="http://schemas.microsoft.com/office/drawing/2014/main" id="{C24F06B9-291D-1040-8574-223A394725A1}"/>
              </a:ext>
            </a:extLst>
          </p:cNvPr>
          <p:cNvCxnSpPr>
            <a:cxnSpLocks/>
            <a:endCxn id="9" idx="5"/>
          </p:cNvCxnSpPr>
          <p:nvPr/>
        </p:nvCxnSpPr>
        <p:spPr>
          <a:xfrm flipV="1">
            <a:off x="5691950" y="2473619"/>
            <a:ext cx="2395600" cy="4062537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>
            <a:extLst>
              <a:ext uri="{FF2B5EF4-FFF2-40B4-BE49-F238E27FC236}">
                <a16:creationId xmlns:a16="http://schemas.microsoft.com/office/drawing/2014/main" id="{6B048F29-BB53-0647-BBF2-E6D6A26B2131}"/>
              </a:ext>
            </a:extLst>
          </p:cNvPr>
          <p:cNvSpPr/>
          <p:nvPr/>
        </p:nvSpPr>
        <p:spPr>
          <a:xfrm>
            <a:off x="2434107" y="4622800"/>
            <a:ext cx="624053" cy="58928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cxnSp>
        <p:nvCxnSpPr>
          <p:cNvPr id="19" name="直線箭頭接點 18">
            <a:extLst>
              <a:ext uri="{FF2B5EF4-FFF2-40B4-BE49-F238E27FC236}">
                <a16:creationId xmlns:a16="http://schemas.microsoft.com/office/drawing/2014/main" id="{A129DAD0-E1D3-C44F-8C1F-033AD9894088}"/>
              </a:ext>
            </a:extLst>
          </p:cNvPr>
          <p:cNvCxnSpPr>
            <a:cxnSpLocks/>
            <a:stCxn id="23" idx="3"/>
          </p:cNvCxnSpPr>
          <p:nvPr/>
        </p:nvCxnSpPr>
        <p:spPr>
          <a:xfrm>
            <a:off x="1299869" y="4946231"/>
            <a:ext cx="128878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字方塊 21">
            <a:extLst>
              <a:ext uri="{FF2B5EF4-FFF2-40B4-BE49-F238E27FC236}">
                <a16:creationId xmlns:a16="http://schemas.microsoft.com/office/drawing/2014/main" id="{F38DA5BF-4D31-E04D-B30B-EE1C337EDACA}"/>
              </a:ext>
            </a:extLst>
          </p:cNvPr>
          <p:cNvSpPr txBox="1"/>
          <p:nvPr/>
        </p:nvSpPr>
        <p:spPr>
          <a:xfrm>
            <a:off x="587815" y="4504887"/>
            <a:ext cx="7120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>
                <a:solidFill>
                  <a:srgbClr val="FF0000"/>
                </a:solidFill>
              </a:rPr>
              <a:t>Pin39</a:t>
            </a:r>
            <a:endParaRPr kumimoji="1" lang="zh-TW" altLang="en-US" dirty="0">
              <a:solidFill>
                <a:srgbClr val="FF0000"/>
              </a:solidFill>
            </a:endParaRPr>
          </a:p>
        </p:txBody>
      </p:sp>
      <p:sp>
        <p:nvSpPr>
          <p:cNvPr id="23" name="文字方塊 22">
            <a:extLst>
              <a:ext uri="{FF2B5EF4-FFF2-40B4-BE49-F238E27FC236}">
                <a16:creationId xmlns:a16="http://schemas.microsoft.com/office/drawing/2014/main" id="{465BDF82-B547-EB4F-9291-FADE8511FFE1}"/>
              </a:ext>
            </a:extLst>
          </p:cNvPr>
          <p:cNvSpPr txBox="1"/>
          <p:nvPr/>
        </p:nvSpPr>
        <p:spPr>
          <a:xfrm>
            <a:off x="587815" y="4761565"/>
            <a:ext cx="7120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>
                <a:solidFill>
                  <a:srgbClr val="FF0000"/>
                </a:solidFill>
              </a:rPr>
              <a:t>Pin38</a:t>
            </a:r>
            <a:endParaRPr kumimoji="1" lang="zh-TW" altLang="en-US" dirty="0">
              <a:solidFill>
                <a:srgbClr val="FF0000"/>
              </a:solidFill>
            </a:endParaRPr>
          </a:p>
        </p:txBody>
      </p:sp>
      <p:cxnSp>
        <p:nvCxnSpPr>
          <p:cNvPr id="30" name="直線箭頭接點 29">
            <a:extLst>
              <a:ext uri="{FF2B5EF4-FFF2-40B4-BE49-F238E27FC236}">
                <a16:creationId xmlns:a16="http://schemas.microsoft.com/office/drawing/2014/main" id="{99343271-908D-E245-AE24-9B5FC0C89F1C}"/>
              </a:ext>
            </a:extLst>
          </p:cNvPr>
          <p:cNvCxnSpPr>
            <a:cxnSpLocks/>
          </p:cNvCxnSpPr>
          <p:nvPr/>
        </p:nvCxnSpPr>
        <p:spPr>
          <a:xfrm>
            <a:off x="1299869" y="4692946"/>
            <a:ext cx="1288785" cy="13019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線箭頭接點 31">
            <a:extLst>
              <a:ext uri="{FF2B5EF4-FFF2-40B4-BE49-F238E27FC236}">
                <a16:creationId xmlns:a16="http://schemas.microsoft.com/office/drawing/2014/main" id="{63051D00-93FE-334A-A5FE-3B62A8BB7989}"/>
              </a:ext>
            </a:extLst>
          </p:cNvPr>
          <p:cNvCxnSpPr>
            <a:cxnSpLocks/>
          </p:cNvCxnSpPr>
          <p:nvPr/>
        </p:nvCxnSpPr>
        <p:spPr>
          <a:xfrm flipH="1" flipV="1">
            <a:off x="2794715" y="4874219"/>
            <a:ext cx="1397684" cy="708773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字方塊 35">
            <a:extLst>
              <a:ext uri="{FF2B5EF4-FFF2-40B4-BE49-F238E27FC236}">
                <a16:creationId xmlns:a16="http://schemas.microsoft.com/office/drawing/2014/main" id="{30206678-9B42-4643-9B1D-DAA2F3CFF3B3}"/>
              </a:ext>
            </a:extLst>
          </p:cNvPr>
          <p:cNvSpPr txBox="1"/>
          <p:nvPr/>
        </p:nvSpPr>
        <p:spPr>
          <a:xfrm>
            <a:off x="3921557" y="5502096"/>
            <a:ext cx="14139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>
                <a:solidFill>
                  <a:srgbClr val="FF0000"/>
                </a:solidFill>
              </a:rPr>
              <a:t>1. Cut off net</a:t>
            </a:r>
            <a:endParaRPr kumimoji="1" lang="zh-TW" altLang="en-US" dirty="0">
              <a:solidFill>
                <a:srgbClr val="FF0000"/>
              </a:solidFill>
            </a:endParaRPr>
          </a:p>
        </p:txBody>
      </p:sp>
      <p:cxnSp>
        <p:nvCxnSpPr>
          <p:cNvPr id="37" name="直線箭頭接點 36">
            <a:extLst>
              <a:ext uri="{FF2B5EF4-FFF2-40B4-BE49-F238E27FC236}">
                <a16:creationId xmlns:a16="http://schemas.microsoft.com/office/drawing/2014/main" id="{F691D091-8F07-5D43-9534-0E1293091F1F}"/>
              </a:ext>
            </a:extLst>
          </p:cNvPr>
          <p:cNvCxnSpPr>
            <a:cxnSpLocks/>
          </p:cNvCxnSpPr>
          <p:nvPr/>
        </p:nvCxnSpPr>
        <p:spPr>
          <a:xfrm flipV="1">
            <a:off x="2659294" y="4946231"/>
            <a:ext cx="1" cy="1074642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文字方塊 39">
            <a:extLst>
              <a:ext uri="{FF2B5EF4-FFF2-40B4-BE49-F238E27FC236}">
                <a16:creationId xmlns:a16="http://schemas.microsoft.com/office/drawing/2014/main" id="{A94440D2-19F8-3A4F-8266-27A1682DE3F0}"/>
              </a:ext>
            </a:extLst>
          </p:cNvPr>
          <p:cNvSpPr txBox="1"/>
          <p:nvPr/>
        </p:nvSpPr>
        <p:spPr>
          <a:xfrm>
            <a:off x="2438287" y="5973225"/>
            <a:ext cx="21589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>
                <a:solidFill>
                  <a:srgbClr val="FF0000"/>
                </a:solidFill>
              </a:rPr>
              <a:t>2. Soldering together</a:t>
            </a:r>
            <a:endParaRPr kumimoji="1" lang="zh-TW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47518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078E574-D84A-C744-8B64-BA5224CF82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TW" dirty="0"/>
              <a:t>Conclusion</a:t>
            </a:r>
            <a:endParaRPr kumimoji="1"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E36D28BE-C774-F844-9F6C-43C100D608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TW" dirty="0"/>
              <a:t>After rework, the LED driver function is ok for 0x31</a:t>
            </a:r>
            <a:r>
              <a:rPr kumimoji="1" lang="en-US" altLang="zh-TW" dirty="0">
                <a:sym typeface="Wingdings" pitchFamily="2" charset="2"/>
              </a:rPr>
              <a:t>0x33 of U3_2(LP5036) verified by SW team.</a:t>
            </a:r>
          </a:p>
          <a:p>
            <a:r>
              <a:rPr kumimoji="1" lang="en-US" altLang="zh-TW" dirty="0">
                <a:sym typeface="Wingdings" pitchFamily="2" charset="2"/>
              </a:rPr>
              <a:t>Need 2 steps to rework</a:t>
            </a:r>
          </a:p>
          <a:p>
            <a:pPr lvl="1"/>
            <a:r>
              <a:rPr kumimoji="1" lang="en-US" altLang="zh-TW" dirty="0">
                <a:sym typeface="Wingdings" pitchFamily="2" charset="2"/>
              </a:rPr>
              <a:t>Cut off net of Pin39</a:t>
            </a:r>
          </a:p>
          <a:p>
            <a:pPr lvl="1"/>
            <a:r>
              <a:rPr kumimoji="1" lang="en-US" altLang="zh-TW" dirty="0">
                <a:sym typeface="Wingdings" pitchFamily="2" charset="2"/>
              </a:rPr>
              <a:t>Solder Pin38 and Pin39 together.</a:t>
            </a:r>
          </a:p>
          <a:p>
            <a:r>
              <a:rPr kumimoji="1" lang="en-US" altLang="zh-TW" dirty="0"/>
              <a:t>QFN package is small and a little bit difficult to rework.</a:t>
            </a:r>
            <a:endParaRPr kumimoji="1"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49FAA46F-7000-8B47-9FFA-3F577AD3D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688106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4258</TotalTime>
  <Words>249</Words>
  <Application>Microsoft Macintosh PowerPoint</Application>
  <PresentationFormat>寬螢幕</PresentationFormat>
  <Paragraphs>52</Paragraphs>
  <Slides>6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3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佈景主題</vt:lpstr>
      <vt:lpstr>LED board rework SOP</vt:lpstr>
      <vt:lpstr>I2C conflicts with AD82584F and LP5036</vt:lpstr>
      <vt:lpstr>U3_2(LP5036) rework pin</vt:lpstr>
      <vt:lpstr>Layout of U3_2</vt:lpstr>
      <vt:lpstr>Finished rework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Chen Yueh-Wei</dc:creator>
  <cp:lastModifiedBy>Microsoft Office 使用者</cp:lastModifiedBy>
  <cp:revision>376</cp:revision>
  <dcterms:created xsi:type="dcterms:W3CDTF">2018-11-16T05:26:15Z</dcterms:created>
  <dcterms:modified xsi:type="dcterms:W3CDTF">2020-08-24T06:08:09Z</dcterms:modified>
</cp:coreProperties>
</file>